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5" r:id="rId3"/>
    <p:sldId id="262" r:id="rId4"/>
    <p:sldId id="263" r:id="rId5"/>
    <p:sldId id="283" r:id="rId6"/>
    <p:sldId id="286" r:id="rId7"/>
    <p:sldId id="259" r:id="rId8"/>
    <p:sldId id="287" r:id="rId9"/>
    <p:sldId id="288" r:id="rId10"/>
    <p:sldId id="291" r:id="rId11"/>
    <p:sldId id="289" r:id="rId12"/>
    <p:sldId id="290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57844-CEC9-4E39-8AFB-D1E3FC7A47CC}" v="7" dt="2024-09-18T10:44:35.821"/>
    <p1510:client id="{BDD9279E-B9B4-4E95-811D-0FD3392EF15E}" v="4" dt="2024-09-19T05:32:15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1" autoAdjust="0"/>
  </p:normalViewPr>
  <p:slideViewPr>
    <p:cSldViewPr>
      <p:cViewPr varScale="1">
        <p:scale>
          <a:sx n="97" d="100"/>
          <a:sy n="97" d="100"/>
        </p:scale>
        <p:origin x="5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aela Bäth" userId="6e8a903468509cd9" providerId="LiveId" clId="{55DA622B-873F-4E56-A13E-78ABC932D63E}"/>
    <pc:docChg chg="custSel delSld modSld">
      <pc:chgData name="Micaela Bäth" userId="6e8a903468509cd9" providerId="LiveId" clId="{55DA622B-873F-4E56-A13E-78ABC932D63E}" dt="2024-09-17T07:43:47.522" v="35" actId="478"/>
      <pc:docMkLst>
        <pc:docMk/>
      </pc:docMkLst>
      <pc:sldChg chg="modSp">
        <pc:chgData name="Micaela Bäth" userId="6e8a903468509cd9" providerId="LiveId" clId="{55DA622B-873F-4E56-A13E-78ABC932D63E}" dt="2024-09-12T07:40:57.364" v="22" actId="20577"/>
        <pc:sldMkLst>
          <pc:docMk/>
          <pc:sldMk cId="0" sldId="263"/>
        </pc:sldMkLst>
        <pc:spChg chg="mod">
          <ac:chgData name="Micaela Bäth" userId="6e8a903468509cd9" providerId="LiveId" clId="{55DA622B-873F-4E56-A13E-78ABC932D63E}" dt="2024-09-12T07:40:57.364" v="22" actId="20577"/>
          <ac:spMkLst>
            <pc:docMk/>
            <pc:sldMk cId="0" sldId="263"/>
            <ac:spMk id="48131" creationId="{CAD8CFCB-0AD9-9D35-00D4-BEF5FDEAB303}"/>
          </ac:spMkLst>
        </pc:spChg>
      </pc:sldChg>
      <pc:sldChg chg="modSp">
        <pc:chgData name="Micaela Bäth" userId="6e8a903468509cd9" providerId="LiveId" clId="{55DA622B-873F-4E56-A13E-78ABC932D63E}" dt="2024-09-12T07:35:17.530" v="11" actId="20577"/>
        <pc:sldMkLst>
          <pc:docMk/>
          <pc:sldMk cId="0" sldId="265"/>
        </pc:sldMkLst>
        <pc:spChg chg="mod">
          <ac:chgData name="Micaela Bäth" userId="6e8a903468509cd9" providerId="LiveId" clId="{55DA622B-873F-4E56-A13E-78ABC932D63E}" dt="2024-09-12T07:35:17.530" v="11" actId="20577"/>
          <ac:spMkLst>
            <pc:docMk/>
            <pc:sldMk cId="0" sldId="265"/>
            <ac:spMk id="50179" creationId="{209F4B2E-94CF-E92C-64AA-FEC9A8AA56A2}"/>
          </ac:spMkLst>
        </pc:spChg>
      </pc:sldChg>
      <pc:sldChg chg="del">
        <pc:chgData name="Micaela Bäth" userId="6e8a903468509cd9" providerId="LiveId" clId="{55DA622B-873F-4E56-A13E-78ABC932D63E}" dt="2024-09-12T07:37:47.523" v="12" actId="2696"/>
        <pc:sldMkLst>
          <pc:docMk/>
          <pc:sldMk cId="0" sldId="285"/>
        </pc:sldMkLst>
      </pc:sldChg>
      <pc:sldChg chg="modSp">
        <pc:chgData name="Micaela Bäth" userId="6e8a903468509cd9" providerId="LiveId" clId="{55DA622B-873F-4E56-A13E-78ABC932D63E}" dt="2024-09-12T07:41:27.413" v="34" actId="20577"/>
        <pc:sldMkLst>
          <pc:docMk/>
          <pc:sldMk cId="0" sldId="286"/>
        </pc:sldMkLst>
        <pc:spChg chg="mod">
          <ac:chgData name="Micaela Bäth" userId="6e8a903468509cd9" providerId="LiveId" clId="{55DA622B-873F-4E56-A13E-78ABC932D63E}" dt="2024-09-12T07:41:27.413" v="34" actId="20577"/>
          <ac:spMkLst>
            <pc:docMk/>
            <pc:sldMk cId="0" sldId="286"/>
            <ac:spMk id="79875" creationId="{5EA60DDC-88FE-F4AF-79CD-2C6709691A2C}"/>
          </ac:spMkLst>
        </pc:spChg>
      </pc:sldChg>
      <pc:sldChg chg="delSp mod">
        <pc:chgData name="Micaela Bäth" userId="6e8a903468509cd9" providerId="LiveId" clId="{55DA622B-873F-4E56-A13E-78ABC932D63E}" dt="2024-09-17T07:43:47.522" v="35" actId="478"/>
        <pc:sldMkLst>
          <pc:docMk/>
          <pc:sldMk cId="0" sldId="290"/>
        </pc:sldMkLst>
        <pc:graphicFrameChg chg="del">
          <ac:chgData name="Micaela Bäth" userId="6e8a903468509cd9" providerId="LiveId" clId="{55DA622B-873F-4E56-A13E-78ABC932D63E}" dt="2024-09-17T07:43:47.522" v="35" actId="478"/>
          <ac:graphicFrameMkLst>
            <pc:docMk/>
            <pc:sldMk cId="0" sldId="290"/>
            <ac:graphicFrameMk id="14338" creationId="{9B7512E8-5102-7664-F197-D05EADFF8DA8}"/>
          </ac:graphicFrameMkLst>
        </pc:graphicFrameChg>
      </pc:sldChg>
    </pc:docChg>
  </pc:docChgLst>
  <pc:docChgLst>
    <pc:chgData name="Micaela Bäth" userId="6e8a903468509cd9" providerId="LiveId" clId="{B9657844-CEC9-4E39-8AFB-D1E3FC7A47CC}"/>
    <pc:docChg chg="modSld">
      <pc:chgData name="Micaela Bäth" userId="6e8a903468509cd9" providerId="LiveId" clId="{B9657844-CEC9-4E39-8AFB-D1E3FC7A47CC}" dt="2024-09-18T10:44:35.821" v="55" actId="1076"/>
      <pc:docMkLst>
        <pc:docMk/>
      </pc:docMkLst>
      <pc:sldChg chg="addSp modSp mod">
        <pc:chgData name="Micaela Bäth" userId="6e8a903468509cd9" providerId="LiveId" clId="{B9657844-CEC9-4E39-8AFB-D1E3FC7A47CC}" dt="2024-09-18T10:44:35.821" v="55" actId="1076"/>
        <pc:sldMkLst>
          <pc:docMk/>
          <pc:sldMk cId="0" sldId="291"/>
        </pc:sldMkLst>
        <pc:spChg chg="add mod">
          <ac:chgData name="Micaela Bäth" userId="6e8a903468509cd9" providerId="LiveId" clId="{B9657844-CEC9-4E39-8AFB-D1E3FC7A47CC}" dt="2024-09-18T10:44:31.040" v="54" actId="1076"/>
          <ac:spMkLst>
            <pc:docMk/>
            <pc:sldMk cId="0" sldId="291"/>
            <ac:spMk id="2" creationId="{18E7D697-6266-4EC5-A76A-A2A22D86D5A4}"/>
          </ac:spMkLst>
        </pc:spChg>
        <pc:spChg chg="mod">
          <ac:chgData name="Micaela Bäth" userId="6e8a903468509cd9" providerId="LiveId" clId="{B9657844-CEC9-4E39-8AFB-D1E3FC7A47CC}" dt="2024-09-18T10:44:35.821" v="55" actId="1076"/>
          <ac:spMkLst>
            <pc:docMk/>
            <pc:sldMk cId="0" sldId="291"/>
            <ac:spMk id="12290" creationId="{E9377334-9602-9BC8-6E8D-0A0A5EAB0114}"/>
          </ac:spMkLst>
        </pc:spChg>
      </pc:sldChg>
    </pc:docChg>
  </pc:docChgLst>
  <pc:docChgLst>
    <pc:chgData name="Micaela Bäth" userId="6e8a903468509cd9" providerId="LiveId" clId="{A66BCAD4-653D-4E9C-8D89-83BFCA55A2BF}"/>
    <pc:docChg chg="modSld">
      <pc:chgData name="Micaela Bäth" userId="6e8a903468509cd9" providerId="LiveId" clId="{A66BCAD4-653D-4E9C-8D89-83BFCA55A2BF}" dt="2024-09-17T07:47:21.866" v="0" actId="22"/>
      <pc:docMkLst>
        <pc:docMk/>
      </pc:docMkLst>
      <pc:sldChg chg="addSp mod">
        <pc:chgData name="Micaela Bäth" userId="6e8a903468509cd9" providerId="LiveId" clId="{A66BCAD4-653D-4E9C-8D89-83BFCA55A2BF}" dt="2024-09-17T07:47:21.866" v="0" actId="22"/>
        <pc:sldMkLst>
          <pc:docMk/>
          <pc:sldMk cId="0" sldId="290"/>
        </pc:sldMkLst>
        <pc:picChg chg="add">
          <ac:chgData name="Micaela Bäth" userId="6e8a903468509cd9" providerId="LiveId" clId="{A66BCAD4-653D-4E9C-8D89-83BFCA55A2BF}" dt="2024-09-17T07:47:21.866" v="0" actId="22"/>
          <ac:picMkLst>
            <pc:docMk/>
            <pc:sldMk cId="0" sldId="290"/>
            <ac:picMk id="3" creationId="{F86C2150-69F9-B164-0BAA-9F771248FC1D}"/>
          </ac:picMkLst>
        </pc:picChg>
      </pc:sldChg>
    </pc:docChg>
  </pc:docChgLst>
  <pc:docChgLst>
    <pc:chgData name="Micaela Bäth" userId="6e8a903468509cd9" providerId="LiveId" clId="{BDD9279E-B9B4-4E95-811D-0FD3392EF15E}"/>
    <pc:docChg chg="custSel modSld">
      <pc:chgData name="Micaela Bäth" userId="6e8a903468509cd9" providerId="LiveId" clId="{BDD9279E-B9B4-4E95-811D-0FD3392EF15E}" dt="2024-09-19T05:34:27.305" v="205" actId="14100"/>
      <pc:docMkLst>
        <pc:docMk/>
      </pc:docMkLst>
      <pc:sldChg chg="addSp delSp modSp mod">
        <pc:chgData name="Micaela Bäth" userId="6e8a903468509cd9" providerId="LiveId" clId="{BDD9279E-B9B4-4E95-811D-0FD3392EF15E}" dt="2024-09-19T05:34:27.305" v="205" actId="14100"/>
        <pc:sldMkLst>
          <pc:docMk/>
          <pc:sldMk cId="0" sldId="291"/>
        </pc:sldMkLst>
        <pc:spChg chg="add del mod">
          <ac:chgData name="Micaela Bäth" userId="6e8a903468509cd9" providerId="LiveId" clId="{BDD9279E-B9B4-4E95-811D-0FD3392EF15E}" dt="2024-09-19T05:29:37.290" v="4"/>
          <ac:spMkLst>
            <pc:docMk/>
            <pc:sldMk cId="0" sldId="291"/>
            <ac:spMk id="3" creationId="{B1BD4581-538B-730F-EAFA-E73BEB6FF988}"/>
          </ac:spMkLst>
        </pc:spChg>
        <pc:spChg chg="add mod">
          <ac:chgData name="Micaela Bäth" userId="6e8a903468509cd9" providerId="LiveId" clId="{BDD9279E-B9B4-4E95-811D-0FD3392EF15E}" dt="2024-09-19T05:33:49.708" v="199" actId="20577"/>
          <ac:spMkLst>
            <pc:docMk/>
            <pc:sldMk cId="0" sldId="291"/>
            <ac:spMk id="4" creationId="{5297A301-95BC-6C9C-0DFF-DEB8DBBD8CDA}"/>
          </ac:spMkLst>
        </pc:spChg>
        <pc:spChg chg="add mod">
          <ac:chgData name="Micaela Bäth" userId="6e8a903468509cd9" providerId="LiveId" clId="{BDD9279E-B9B4-4E95-811D-0FD3392EF15E}" dt="2024-09-19T05:34:27.305" v="205" actId="14100"/>
          <ac:spMkLst>
            <pc:docMk/>
            <pc:sldMk cId="0" sldId="291"/>
            <ac:spMk id="5" creationId="{CEB73E00-139B-7E39-E67E-527296EB0384}"/>
          </ac:spMkLst>
        </pc:spChg>
        <pc:spChg chg="mod">
          <ac:chgData name="Micaela Bäth" userId="6e8a903468509cd9" providerId="LiveId" clId="{BDD9279E-B9B4-4E95-811D-0FD3392EF15E}" dt="2024-09-19T05:32:05.520" v="127" actId="1076"/>
          <ac:spMkLst>
            <pc:docMk/>
            <pc:sldMk cId="0" sldId="291"/>
            <ac:spMk id="12290" creationId="{E9377334-9602-9BC8-6E8D-0A0A5EAB01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822131F-67BA-718F-A7C8-EC314800E9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7D1C08D-91A9-24E7-5013-C694540E58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2CA493CD-FDC4-DD8B-5988-67D498A42F6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775FF93B-29FA-CE39-5C7F-E7B4F39CBD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C26DD873-E66C-82A8-A647-31BAD2D2D6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ADCC534A-44B4-8CB0-1BF7-02E11CF924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9B34DED9-B19B-8D41-3BA3-553BFB970F0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720C53A1-AD0A-5192-7694-B6698E15E4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AD43759F-B155-0FA3-791D-20B74C42FB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9 h 1906"/>
                <a:gd name="T4" fmla="*/ 6305 w 5740"/>
                <a:gd name="T5" fmla="*/ 229 h 1906"/>
                <a:gd name="T6" fmla="*/ 630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7F32704-FDA2-D6B3-0A99-B98BE2A0148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CC20E347-EE51-0D2E-833E-833349E57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335B21B5-FEFC-DE01-7B04-3A7063931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89A69F-39DC-4669-85CD-AA048285BA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7899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CC425C-D5CD-3F89-E1FC-98B1EEEE1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EAB13A-722A-E329-0402-D64D781575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95AA2-B39D-42D2-AECB-8C6F59E562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5C16959-00DE-E6F2-B7AE-6D88D38A79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34161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2A20C1C-B840-01EA-32B4-265072C57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6190E43-94B8-29E1-0227-90C5DDB600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0AA9-8435-4525-9185-35CB0ACF575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5002174-650C-90CE-4A8C-FAB022D260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22086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47AC0A-91E6-7B16-C3E8-973DAF290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D09F8F-A2E1-6D57-2457-CE81E58398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BDD30-E771-4CD8-9FAC-4E0F9A50B0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172E82F-3D1B-52C1-1B3B-9E1A81F0E54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22321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583D62-1A01-6119-A3C5-0928818D5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D788FD-87A4-9B86-F390-14117D8496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F9686-9B3C-4AF3-929A-953D4C3E042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402BDAF-40D3-7458-5744-E8D4143A26A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9304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A11E48E-78F0-7250-F4F2-3EFA64B3D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2A5BD6-098C-59AE-F720-AE8386DADB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ACC3A-DEDF-451D-96A9-0142F1CE2F8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B2B40CB-78EB-4034-1461-4F2C4941DC8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51201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5C1CAA2-11ED-3585-88CA-1CA4A48D7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D9A93FF-E96D-BB5B-3499-47D312D087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4759-6274-4057-9D6D-34F42A7012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B833F79-A273-F8B7-93D2-050DE7F268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19361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BF73AF-2C59-0177-D7B6-6A7CD42B7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823D3B-28A9-5C26-E0D9-BCA847A0D0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03D7-F89F-427E-9FDA-923FFC5AF96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45A4D0F-13EC-A7B6-F2B5-C02C324841F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92802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D397FBF-01AF-365D-12AA-171D0EDD3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DFA5F84-E843-1271-B2E5-A5FA96471B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F32C-10CB-4421-9160-BAD81995935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B3A3353-689A-DD79-D752-7A9A410017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92613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EACD24-4131-3170-BAE7-76F1DB9DB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7D03FE-1BDF-0069-3C46-CE6490DA55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1E3D6-8AFA-433E-8FD3-26AE1D665E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AF7F297-AD3D-FA69-F71B-8A57F4D907D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3775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128A1FA-C83E-35DC-98E7-AB9834CD33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2E66647-8CEC-9A91-EFBD-36CD4D7C815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A445D-B914-43B6-8811-9CD5FA4814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9DF4E1D-2047-90D0-600F-40F9D2604EB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56724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7702D67-9FF9-C730-27FB-A163CB056C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854A23F-037B-FBC4-9157-DED11F6342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6F5884-2468-430C-93C1-3C496C139AD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8600A409-4B0D-DF29-1500-D3096B33062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C08DF312-47C3-FB4D-14EF-80D63317ABF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8" name="Freeform 6">
                <a:extLst>
                  <a:ext uri="{FF2B5EF4-FFF2-40B4-BE49-F238E27FC236}">
                    <a16:creationId xmlns:a16="http://schemas.microsoft.com/office/drawing/2014/main" id="{75E4E6C0-CFDB-2CE3-B65E-3A9DE9D493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4039" name="Freeform 7">
                <a:extLst>
                  <a:ext uri="{FF2B5EF4-FFF2-40B4-BE49-F238E27FC236}">
                    <a16:creationId xmlns:a16="http://schemas.microsoft.com/office/drawing/2014/main" id="{813061D9-4985-7683-AE3A-2327F03F1E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44040" name="Freeform 8">
                <a:extLst>
                  <a:ext uri="{FF2B5EF4-FFF2-40B4-BE49-F238E27FC236}">
                    <a16:creationId xmlns:a16="http://schemas.microsoft.com/office/drawing/2014/main" id="{7649B774-C89E-010F-2AD3-092FC4E2D8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62F41C85-9B73-1FF8-E425-A129EDBDF7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2" name="Freeform 10">
                <a:extLst>
                  <a:ext uri="{FF2B5EF4-FFF2-40B4-BE49-F238E27FC236}">
                    <a16:creationId xmlns:a16="http://schemas.microsoft.com/office/drawing/2014/main" id="{266D8663-5580-68D9-DB1F-7CAA85C4B5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/>
              </a:p>
            </p:txBody>
          </p:sp>
        </p:grpSp>
        <p:sp>
          <p:nvSpPr>
            <p:cNvPr id="44043" name="Freeform 11">
              <a:extLst>
                <a:ext uri="{FF2B5EF4-FFF2-40B4-BE49-F238E27FC236}">
                  <a16:creationId xmlns:a16="http://schemas.microsoft.com/office/drawing/2014/main" id="{B31A2DAE-DE15-8450-121E-6ECF39FEFA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B2CFA43A-85FF-A341-34A8-5F4F55FEC9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9 h 1906"/>
                <a:gd name="T4" fmla="*/ 6305 w 5740"/>
                <a:gd name="T5" fmla="*/ 229 h 1906"/>
                <a:gd name="T6" fmla="*/ 630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5CBE49C9-A4FE-98E4-AC93-D125765927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D2888591-5CFB-A808-8EA7-3D89BDD2A2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4047" name="Rectangle 15">
            <a:extLst>
              <a:ext uri="{FF2B5EF4-FFF2-40B4-BE49-F238E27FC236}">
                <a16:creationId xmlns:a16="http://schemas.microsoft.com/office/drawing/2014/main" id="{60C5BFB8-7D9B-504E-5131-F9F77A4EA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9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34757D4-DFE0-B30B-2B12-192205B7D8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1736725"/>
            <a:ext cx="8134350" cy="19208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5400" dirty="0">
                <a:solidFill>
                  <a:schemeClr val="hlink"/>
                </a:solidFill>
              </a:rPr>
              <a:t>Elternversammlung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69E595B-7D24-DE03-E56C-4135EDC467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sz="3600" dirty="0">
                <a:solidFill>
                  <a:schemeClr val="hlink"/>
                </a:solidFill>
              </a:rPr>
              <a:t>Klasse</a:t>
            </a:r>
            <a:r>
              <a:rPr lang="de-DE" altLang="de-DE" sz="3600" dirty="0"/>
              <a:t> </a:t>
            </a:r>
            <a:r>
              <a:rPr lang="de-DE" altLang="de-DE" sz="3600" dirty="0">
                <a:solidFill>
                  <a:schemeClr val="hlink"/>
                </a:solidFill>
              </a:rPr>
              <a:t>12</a:t>
            </a:r>
          </a:p>
          <a:p>
            <a:pPr eaLnBrk="1" hangingPunct="1">
              <a:defRPr/>
            </a:pPr>
            <a:endParaRPr lang="de-DE" altLang="de-DE" sz="3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2">
            <a:extLst>
              <a:ext uri="{FF2B5EF4-FFF2-40B4-BE49-F238E27FC236}">
                <a16:creationId xmlns:a16="http://schemas.microsoft.com/office/drawing/2014/main" id="{E9377334-9602-9BC8-6E8D-0A0A5EAB0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3224084"/>
            <a:ext cx="6624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de-DE" altLang="de-DE" sz="48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Wahl der Elternvertreter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18E7D697-6266-4EC5-A76A-A2A22D86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476672"/>
            <a:ext cx="72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de-DE" altLang="de-DE" sz="4800" b="1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Terminplan für die Eltern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97A301-95BC-6C9C-0DFF-DEB8DBBD8CDA}"/>
              </a:ext>
            </a:extLst>
          </p:cNvPr>
          <p:cNvSpPr txBox="1"/>
          <p:nvPr/>
        </p:nvSpPr>
        <p:spPr>
          <a:xfrm>
            <a:off x="395536" y="1556792"/>
            <a:ext cx="820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800" dirty="0"/>
              <a:t>siehe Kopie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800" dirty="0"/>
              <a:t>Gesamtkonferenz: Di, 1.10.2024 um 14 Uhr (noch mit den Elternvertretern des letzten Schuljahres)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EB73E00-139B-7E39-E67E-527296EB0384}"/>
              </a:ext>
            </a:extLst>
          </p:cNvPr>
          <p:cNvSpPr txBox="1"/>
          <p:nvPr/>
        </p:nvSpPr>
        <p:spPr>
          <a:xfrm>
            <a:off x="395536" y="450912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/>
              <a:t>Gesamtelternvertretung: Mo, 7.10.2024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/>
              <a:t>Schulkonferenz: Di, 8.10.2024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kt 1">
            <a:extLst>
              <a:ext uri="{FF2B5EF4-FFF2-40B4-BE49-F238E27FC236}">
                <a16:creationId xmlns:a16="http://schemas.microsoft.com/office/drawing/2014/main" id="{599C546D-44CB-CB85-1AE9-BC717B0A01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20638"/>
          <a:ext cx="532765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20" imgH="8019903" progId="AcroExch.Document.DC">
                  <p:embed/>
                </p:oleObj>
              </mc:Choice>
              <mc:Fallback>
                <p:oleObj name="Acrobat Document" r:id="rId2" imgW="5667120" imgH="8019903" progId="AcroExch.Document.DC">
                  <p:embed/>
                  <p:pic>
                    <p:nvPicPr>
                      <p:cNvPr id="13314" name="Objekt 1">
                        <a:extLst>
                          <a:ext uri="{FF2B5EF4-FFF2-40B4-BE49-F238E27FC236}">
                            <a16:creationId xmlns:a16="http://schemas.microsoft.com/office/drawing/2014/main" id="{599C546D-44CB-CB85-1AE9-BC717B0A01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0638"/>
                        <a:ext cx="532765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6C2150-69F9-B164-0BAA-9F771248F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644" y="0"/>
            <a:ext cx="5766711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E38B9E5-8FBB-4F63-60C8-05F5179410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>
                <a:solidFill>
                  <a:schemeClr val="hlink"/>
                </a:solidFill>
              </a:rPr>
              <a:t>Überblick 3./4. Semester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09F4B2E-94CF-E92C-64AA-FEC9A8AA5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3211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/>
              <a:t>Ende des 3. Semesters: 20.12.2024</a:t>
            </a:r>
          </a:p>
          <a:p>
            <a:pPr eaLnBrk="1" hangingPunct="1">
              <a:defRPr/>
            </a:pPr>
            <a:r>
              <a:rPr lang="de-DE" altLang="de-DE" dirty="0"/>
              <a:t>Ende des 4. Semesters: 01.04.2025</a:t>
            </a:r>
          </a:p>
          <a:p>
            <a:pPr eaLnBrk="1" hangingPunct="1">
              <a:defRPr/>
            </a:pPr>
            <a:r>
              <a:rPr lang="de-DE" altLang="de-DE" dirty="0"/>
              <a:t>Zulassung zur Prüfung: 01.04.2025</a:t>
            </a:r>
          </a:p>
          <a:p>
            <a:pPr eaLnBrk="1" hangingPunct="1">
              <a:defRPr/>
            </a:pPr>
            <a:r>
              <a:rPr lang="de-DE" altLang="de-DE" dirty="0"/>
              <a:t>April/Mai: schriftliche Prüfungen</a:t>
            </a:r>
          </a:p>
          <a:p>
            <a:pPr eaLnBrk="1" hangingPunct="1">
              <a:defRPr/>
            </a:pPr>
            <a:r>
              <a:rPr lang="de-DE" altLang="de-DE" dirty="0"/>
              <a:t>Mai/Juni: mündliche Prüfung 4. PF</a:t>
            </a:r>
          </a:p>
          <a:p>
            <a:pPr eaLnBrk="1" hangingPunct="1">
              <a:defRPr/>
            </a:pPr>
            <a:r>
              <a:rPr lang="de-DE" altLang="de-DE" dirty="0"/>
              <a:t>Anfang Juli: zusätzliche mündliche Prüfungen</a:t>
            </a:r>
            <a:br>
              <a:rPr lang="de-DE" altLang="de-DE" dirty="0"/>
            </a:br>
            <a:r>
              <a:rPr lang="de-DE" altLang="de-DE" dirty="0"/>
              <a:t>               </a:t>
            </a:r>
            <a:br>
              <a:rPr lang="de-DE" altLang="de-DE" dirty="0"/>
            </a:br>
            <a:endParaRPr lang="de-DE" altLang="de-DE" i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24CCAD6-82E3-9150-7C1D-465C1EC0CA9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>
                <a:solidFill>
                  <a:schemeClr val="hlink"/>
                </a:solidFill>
              </a:rPr>
              <a:t>Prüfungstermine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4B8EEEA-7DDA-F0D3-2E18-7881B638D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49630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2800" dirty="0">
                <a:solidFill>
                  <a:schemeClr val="hlink"/>
                </a:solidFill>
              </a:rPr>
              <a:t>Schriftlich:</a:t>
            </a:r>
            <a:r>
              <a:rPr lang="de-DE" altLang="de-DE" sz="2800" dirty="0"/>
              <a:t> PW, KU, MU : 9.4.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800" dirty="0"/>
              <a:t>                      GE, EK: 11.4. </a:t>
            </a:r>
            <a:br>
              <a:rPr lang="de-DE" altLang="de-DE" sz="2800" dirty="0"/>
            </a:br>
            <a:r>
              <a:rPr lang="de-DE" altLang="de-DE" sz="2800" dirty="0"/>
              <a:t>                      DE, de : 29.4.</a:t>
            </a:r>
            <a:br>
              <a:rPr lang="de-DE" altLang="de-DE" sz="2800" dirty="0"/>
            </a:br>
            <a:r>
              <a:rPr lang="de-DE" altLang="de-DE" sz="2800" dirty="0"/>
              <a:t>                      3.PF : 5.5. (</a:t>
            </a:r>
            <a:r>
              <a:rPr lang="de-DE" altLang="de-DE" sz="2800" dirty="0" err="1"/>
              <a:t>mu</a:t>
            </a:r>
            <a:r>
              <a:rPr lang="de-DE" altLang="de-DE" sz="2800" dirty="0"/>
              <a:t>, </a:t>
            </a:r>
            <a:r>
              <a:rPr lang="de-DE" altLang="de-DE" sz="2800" dirty="0" err="1"/>
              <a:t>ku</a:t>
            </a:r>
            <a:r>
              <a:rPr lang="de-DE" altLang="de-DE" sz="2800" dirty="0"/>
              <a:t>, </a:t>
            </a:r>
            <a:r>
              <a:rPr lang="de-DE" altLang="de-DE" sz="2800" dirty="0" err="1"/>
              <a:t>lat</a:t>
            </a:r>
            <a:r>
              <a:rPr lang="de-DE" altLang="de-DE" sz="2800" dirty="0"/>
              <a:t>, </a:t>
            </a:r>
            <a:r>
              <a:rPr lang="de-DE" altLang="de-DE" sz="2800" dirty="0" err="1"/>
              <a:t>ge</a:t>
            </a:r>
            <a:r>
              <a:rPr lang="de-DE" altLang="de-DE" sz="2800" dirty="0"/>
              <a:t>, </a:t>
            </a:r>
            <a:r>
              <a:rPr lang="de-DE" altLang="de-DE" sz="2800" dirty="0" err="1"/>
              <a:t>ek</a:t>
            </a:r>
            <a:r>
              <a:rPr lang="de-DE" altLang="de-DE" sz="2800" dirty="0"/>
              <a:t>, </a:t>
            </a:r>
            <a:r>
              <a:rPr lang="de-DE" altLang="de-DE" sz="2800" dirty="0" err="1"/>
              <a:t>pl</a:t>
            </a:r>
            <a:r>
              <a:rPr lang="de-DE" altLang="de-DE" sz="2800" dirty="0"/>
              <a:t>, </a:t>
            </a:r>
            <a:r>
              <a:rPr lang="de-DE" altLang="de-DE" sz="2800" dirty="0" err="1"/>
              <a:t>pw</a:t>
            </a:r>
            <a:r>
              <a:rPr lang="de-DE" altLang="de-DE" sz="2800" dirty="0"/>
              <a:t>, </a:t>
            </a:r>
            <a:r>
              <a:rPr lang="de-DE" altLang="de-DE" sz="2800" dirty="0" err="1"/>
              <a:t>inf</a:t>
            </a:r>
            <a:r>
              <a:rPr lang="de-DE" altLang="de-DE" sz="2800" dirty="0"/>
              <a:t>) </a:t>
            </a:r>
            <a:br>
              <a:rPr lang="de-DE" altLang="de-DE" sz="2800" dirty="0"/>
            </a:br>
            <a:r>
              <a:rPr lang="de-DE" altLang="de-DE" sz="2800" dirty="0"/>
              <a:t>                      E, e : 7.5.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800" dirty="0"/>
              <a:t>                      MA, </a:t>
            </a:r>
            <a:r>
              <a:rPr lang="de-DE" altLang="de-DE" sz="2800" dirty="0" err="1"/>
              <a:t>ma</a:t>
            </a:r>
            <a:r>
              <a:rPr lang="de-DE" altLang="de-DE" sz="2800" dirty="0"/>
              <a:t> : 9.5.</a:t>
            </a:r>
            <a:br>
              <a:rPr lang="de-DE" altLang="de-DE" sz="2800" dirty="0"/>
            </a:br>
            <a:r>
              <a:rPr lang="de-DE" altLang="de-DE" sz="2800" dirty="0"/>
              <a:t>                      BI, bi : 16.5.</a:t>
            </a:r>
            <a:br>
              <a:rPr lang="de-DE" altLang="de-DE" sz="2800" dirty="0"/>
            </a:br>
            <a:r>
              <a:rPr lang="de-DE" altLang="de-DE" sz="2800" dirty="0"/>
              <a:t>                      PH, </a:t>
            </a:r>
            <a:r>
              <a:rPr lang="de-DE" altLang="de-DE" sz="2800" dirty="0" err="1"/>
              <a:t>ph</a:t>
            </a:r>
            <a:r>
              <a:rPr lang="de-DE" altLang="de-DE" sz="2800" dirty="0"/>
              <a:t> : 20.5.     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altLang="de-DE" sz="2800" dirty="0"/>
              <a:t>                      </a:t>
            </a:r>
            <a:r>
              <a:rPr lang="de-DE" altLang="de-DE" sz="2800" dirty="0" err="1"/>
              <a:t>ch</a:t>
            </a:r>
            <a:r>
              <a:rPr lang="de-DE" altLang="de-DE" sz="2800" dirty="0"/>
              <a:t>  : 21.5.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800" dirty="0">
                <a:solidFill>
                  <a:schemeClr val="hlink"/>
                </a:solidFill>
              </a:rPr>
              <a:t>Mündlich:</a:t>
            </a:r>
            <a:r>
              <a:rPr lang="de-DE" altLang="de-DE" sz="2800" dirty="0"/>
              <a:t> 4.PF   : Ende Mai / Anfang Juni</a:t>
            </a:r>
            <a:br>
              <a:rPr lang="de-DE" altLang="de-DE" sz="2800" dirty="0"/>
            </a:br>
            <a:r>
              <a:rPr lang="de-DE" altLang="de-DE" sz="2800" dirty="0"/>
              <a:t>                 Teil II: Ende Juni / Anfang Juli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800" dirty="0">
                <a:solidFill>
                  <a:schemeClr val="hlink"/>
                </a:solidFill>
              </a:rPr>
              <a:t>5.PK:</a:t>
            </a:r>
            <a:r>
              <a:rPr lang="de-DE" altLang="de-DE" sz="2800" dirty="0"/>
              <a:t> BLL-Kolloquien  + </a:t>
            </a:r>
            <a:r>
              <a:rPr lang="de-DE" altLang="de-DE" sz="2800" dirty="0" err="1"/>
              <a:t>Präs.prüfungen</a:t>
            </a:r>
            <a:r>
              <a:rPr lang="de-DE" altLang="de-DE" sz="2800" dirty="0"/>
              <a:t> : ab 2.4.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8953709-C373-E2D0-0381-EEEEC3CD43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>
                <a:solidFill>
                  <a:schemeClr val="hlink"/>
                </a:solidFill>
              </a:rPr>
              <a:t>5. Prüfungskomponente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AD8CFCB-0AD9-9D35-00D4-BEF5FDEAB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sz="2800" dirty="0">
                <a:solidFill>
                  <a:schemeClr val="hlink"/>
                </a:solidFill>
              </a:rPr>
              <a:t>(BLL:</a:t>
            </a:r>
            <a:r>
              <a:rPr lang="de-DE" altLang="de-DE" sz="2800" dirty="0"/>
              <a:t> - Abgabe bis Do, 19.12.2024)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800" dirty="0">
                <a:solidFill>
                  <a:schemeClr val="hlink"/>
                </a:solidFill>
              </a:rPr>
              <a:t>PP:</a:t>
            </a:r>
            <a:r>
              <a:rPr lang="de-DE" altLang="de-DE" sz="2800" dirty="0"/>
              <a:t> - Beantragung des Themas bis 08.10. </a:t>
            </a:r>
            <a:br>
              <a:rPr lang="de-DE" altLang="de-DE" sz="2800" dirty="0"/>
            </a:br>
            <a:r>
              <a:rPr lang="de-DE" altLang="de-DE" sz="2800" dirty="0"/>
              <a:t>       - Genehmigung bis Weihnachten</a:t>
            </a:r>
            <a:br>
              <a:rPr lang="de-DE" altLang="de-DE" sz="2800" dirty="0"/>
            </a:br>
            <a:r>
              <a:rPr lang="de-DE" altLang="de-DE" sz="2800" dirty="0"/>
              <a:t>       - Abgabe der schriftlichen Ausarbeitung ca. 14 Tage vor   </a:t>
            </a:r>
            <a:br>
              <a:rPr lang="de-DE" altLang="de-DE" sz="2800" dirty="0"/>
            </a:br>
            <a:r>
              <a:rPr lang="de-DE" altLang="de-DE" sz="2800" dirty="0"/>
              <a:t>         der Prüfung (genauer Termin folgt im Prüfungsplan)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94E2F482-13D6-941F-5276-D8C352D0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7C9E31D5-0A20-DB79-BF51-0551E9F63E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de-DE" dirty="0">
                <a:solidFill>
                  <a:schemeClr val="hlink"/>
                </a:solidFill>
              </a:rPr>
              <a:t>3./4. Prüfungsfach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5EA60DDC-88FE-F4AF-79CD-2C6709691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558958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/>
              <a:t>3.PF (schriftlich): Änderung war möglich bis 13.09.2024</a:t>
            </a:r>
            <a:br>
              <a:rPr lang="de-DE" altLang="de-DE" sz="2800" dirty="0"/>
            </a:br>
            <a:r>
              <a:rPr lang="de-DE" altLang="de-DE" sz="2800" dirty="0"/>
              <a:t>→ steht jetzt endgültig fest, kann nicht mehr </a:t>
            </a:r>
            <a:br>
              <a:rPr lang="de-DE" altLang="de-DE" sz="2800" dirty="0"/>
            </a:br>
            <a:r>
              <a:rPr lang="de-DE" altLang="de-DE" sz="2800" dirty="0"/>
              <a:t>     geändert werden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800" dirty="0"/>
              <a:t>4.PF (mündlich): Änderung möglich bis 03.01.2025</a:t>
            </a:r>
            <a:br>
              <a:rPr lang="de-DE" altLang="de-DE" dirty="0"/>
            </a:br>
            <a:r>
              <a:rPr lang="de-DE" altLang="de-DE" sz="2400" dirty="0"/>
              <a:t>→ </a:t>
            </a:r>
            <a:r>
              <a:rPr lang="de-DE" altLang="de-DE" sz="2800" dirty="0"/>
              <a:t>2 Aufgaben; 20 min Vorbereitungszeit; </a:t>
            </a:r>
            <a:br>
              <a:rPr lang="de-DE" altLang="de-DE" sz="2800" dirty="0"/>
            </a:br>
            <a:r>
              <a:rPr lang="de-DE" altLang="de-DE" sz="2800" dirty="0"/>
              <a:t>    20 min Prüfung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400" dirty="0"/>
              <a:t>     → </a:t>
            </a:r>
            <a:r>
              <a:rPr lang="de-DE" altLang="de-DE" sz="2800" dirty="0"/>
              <a:t>1 Aufgabe aus 4. Semester; </a:t>
            </a:r>
            <a:br>
              <a:rPr lang="de-DE" altLang="de-DE" sz="2800" dirty="0"/>
            </a:br>
            <a:r>
              <a:rPr lang="de-DE" altLang="de-DE" sz="2800" dirty="0"/>
              <a:t>        2. Aufgabe aus Wahlsemester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000" dirty="0"/>
              <a:t>           (Ausnahme: </a:t>
            </a:r>
            <a:r>
              <a:rPr lang="de-DE" altLang="de-DE" sz="2000" dirty="0" err="1"/>
              <a:t>ek</a:t>
            </a:r>
            <a:r>
              <a:rPr lang="de-DE" altLang="de-DE" sz="2000" dirty="0"/>
              <a:t>, </a:t>
            </a:r>
            <a:r>
              <a:rPr lang="de-DE" altLang="de-DE" sz="2000" dirty="0" err="1"/>
              <a:t>pw</a:t>
            </a:r>
            <a:r>
              <a:rPr lang="de-DE" altLang="de-DE" sz="2000" dirty="0"/>
              <a:t>, </a:t>
            </a:r>
            <a:r>
              <a:rPr lang="de-DE" altLang="de-DE" sz="2000" dirty="0" err="1"/>
              <a:t>ge</a:t>
            </a:r>
            <a:r>
              <a:rPr lang="de-DE" altLang="de-DE" sz="2000" dirty="0"/>
              <a:t>, </a:t>
            </a:r>
            <a:r>
              <a:rPr lang="de-DE" altLang="de-DE" sz="2000" dirty="0" err="1"/>
              <a:t>pl</a:t>
            </a:r>
            <a:r>
              <a:rPr lang="de-DE" altLang="de-DE" sz="2000" dirty="0"/>
              <a:t>: Schüler wählt Semester 1, 2, 3 oder 4 für eine </a:t>
            </a:r>
            <a:br>
              <a:rPr lang="de-DE" altLang="de-DE" sz="2000" dirty="0"/>
            </a:br>
            <a:r>
              <a:rPr lang="de-DE" altLang="de-DE" sz="2000" dirty="0"/>
              <a:t>            Aufgabe; Lehrer teilt das Semester für die 2. Aufgabe mit)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2800" dirty="0"/>
              <a:t>Besonderheit Sport: - Praxisprüfung (Termin folgt)</a:t>
            </a:r>
            <a:br>
              <a:rPr lang="de-DE" altLang="de-DE" sz="2800" dirty="0"/>
            </a:br>
            <a:r>
              <a:rPr lang="de-DE" altLang="de-DE" sz="2800" dirty="0"/>
              <a:t>+ Theorieprüfung (siehe Termin 4.PF - 2 Aufgaben s.o</a:t>
            </a:r>
            <a:r>
              <a:rPr lang="de-DE" altLang="de-DE" dirty="0"/>
              <a:t>.)</a:t>
            </a:r>
          </a:p>
          <a:p>
            <a:pPr eaLnBrk="1" hangingPunct="1">
              <a:defRPr/>
            </a:pPr>
            <a:endParaRPr lang="de-DE" altLang="de-DE" sz="2400" dirty="0"/>
          </a:p>
          <a:p>
            <a:pPr eaLnBrk="1" hangingPunct="1">
              <a:defRPr/>
            </a:pPr>
            <a:endParaRPr lang="de-DE" alt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84EE797-83DA-6047-87A6-FBD883A45FC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7350" y="0"/>
            <a:ext cx="69850" cy="274638"/>
          </a:xfrm>
        </p:spPr>
        <p:txBody>
          <a:bodyPr/>
          <a:lstStyle/>
          <a:p>
            <a:pPr eaLnBrk="1" hangingPunct="1">
              <a:defRPr/>
            </a:pPr>
            <a:endParaRPr lang="de-DE" altLang="de-DE" sz="40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05B18FD-C756-3125-456A-D31F7169A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396413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800" dirty="0"/>
              <a:t>                                            </a:t>
            </a:r>
            <a:r>
              <a:rPr lang="de-DE" altLang="de-DE" sz="2800" b="1" u="sng" dirty="0">
                <a:solidFill>
                  <a:schemeClr val="hlink"/>
                </a:solidFill>
              </a:rPr>
              <a:t>1. Block</a:t>
            </a:r>
            <a:r>
              <a:rPr lang="de-DE" altLang="de-DE" sz="2800" b="1" u="sng" dirty="0"/>
              <a:t>   </a:t>
            </a:r>
            <a:r>
              <a:rPr lang="de-DE" altLang="de-DE" sz="2800" b="1" dirty="0"/>
              <a:t>                               </a:t>
            </a:r>
            <a:br>
              <a:rPr lang="de-DE" altLang="de-DE" sz="2800" b="1" dirty="0"/>
            </a:br>
            <a:r>
              <a:rPr lang="de-DE" altLang="de-DE" sz="2800" b="1" dirty="0"/>
              <a:t>       </a:t>
            </a:r>
            <a:r>
              <a:rPr lang="de-DE" altLang="de-DE" sz="2800" b="1" u="sng" dirty="0">
                <a:solidFill>
                  <a:schemeClr val="hlink"/>
                </a:solidFill>
              </a:rPr>
              <a:t>Grundkurse</a:t>
            </a:r>
            <a:r>
              <a:rPr lang="de-DE" altLang="de-DE" sz="2800" b="1" dirty="0"/>
              <a:t>                                 </a:t>
            </a:r>
            <a:r>
              <a:rPr lang="de-DE" altLang="de-DE" sz="2800" b="1" u="sng" dirty="0">
                <a:solidFill>
                  <a:schemeClr val="hlink"/>
                </a:solidFill>
              </a:rPr>
              <a:t>Leistungskurse</a:t>
            </a:r>
            <a:endParaRPr lang="de-DE" altLang="de-DE" sz="2800" b="1" u="sng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800" dirty="0">
                <a:sym typeface="Symbol" pitchFamily="18" charset="2"/>
              </a:rPr>
              <a:t> </a:t>
            </a:r>
            <a:r>
              <a:rPr lang="de-DE" altLang="de-DE" sz="2800" b="1" dirty="0">
                <a:sym typeface="Symbol" pitchFamily="18" charset="2"/>
              </a:rPr>
              <a:t>24 GK</a:t>
            </a:r>
            <a:r>
              <a:rPr lang="de-DE" altLang="de-DE" sz="2800" dirty="0">
                <a:sym typeface="Symbol" pitchFamily="18" charset="2"/>
              </a:rPr>
              <a:t> aus dem 1. bis 4. Sem.   </a:t>
            </a:r>
            <a:r>
              <a:rPr lang="de-DE" altLang="de-DE" sz="2800" dirty="0"/>
              <a:t> </a:t>
            </a:r>
            <a:r>
              <a:rPr lang="de-DE" altLang="de-DE" sz="2800" b="1" dirty="0"/>
              <a:t>8 LK</a:t>
            </a:r>
            <a:r>
              <a:rPr lang="de-DE" altLang="de-DE" sz="2800" dirty="0"/>
              <a:t> aus dem 1. bis 4. Sem.</a:t>
            </a:r>
            <a:endParaRPr lang="de-DE" altLang="de-DE" sz="28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800" dirty="0">
                <a:sym typeface="Symbol" pitchFamily="18" charset="2"/>
              </a:rPr>
              <a:t>  in </a:t>
            </a:r>
            <a:r>
              <a:rPr lang="de-DE" altLang="de-DE" sz="2800" b="1" dirty="0">
                <a:sym typeface="Symbol" pitchFamily="18" charset="2"/>
              </a:rPr>
              <a:t>einfacher Wertung                 </a:t>
            </a:r>
            <a:r>
              <a:rPr lang="de-DE" altLang="de-DE" sz="2800" dirty="0"/>
              <a:t>in </a:t>
            </a:r>
            <a:r>
              <a:rPr lang="de-DE" altLang="de-DE" sz="2800" b="1" dirty="0"/>
              <a:t>zweifacher</a:t>
            </a:r>
            <a:r>
              <a:rPr lang="de-DE" altLang="de-DE" sz="2800" dirty="0"/>
              <a:t> Wertung</a:t>
            </a:r>
            <a:r>
              <a:rPr lang="de-DE" altLang="de-DE" sz="2800" i="1" dirty="0"/>
              <a:t> </a:t>
            </a:r>
            <a:endParaRPr lang="de-DE" altLang="de-DE" sz="2800" i="1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altLang="de-DE" sz="2800" i="1" dirty="0">
                <a:sym typeface="Symbol" pitchFamily="18" charset="2"/>
              </a:rPr>
              <a:t>   max. 4 der 24 GK &lt; 5 P.          </a:t>
            </a:r>
            <a:r>
              <a:rPr lang="de-DE" altLang="de-DE" sz="2800" i="1" dirty="0"/>
              <a:t> max. 2 der 8 LK &lt; 5 P.</a:t>
            </a:r>
            <a:endParaRPr lang="de-DE" altLang="de-DE" sz="28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de-DE" altLang="de-DE" sz="2800" dirty="0">
                <a:sym typeface="Symbol" pitchFamily="18" charset="2"/>
              </a:rPr>
              <a:t> Summe mind. </a:t>
            </a:r>
            <a:r>
              <a:rPr lang="de-DE" altLang="de-DE" sz="2800" b="1" dirty="0">
                <a:sym typeface="Symbol" pitchFamily="18" charset="2"/>
              </a:rPr>
              <a:t>120 Punkte</a:t>
            </a:r>
            <a:r>
              <a:rPr lang="de-DE" altLang="de-DE" sz="2800" dirty="0">
                <a:sym typeface="Symbol" pitchFamily="18" charset="2"/>
              </a:rPr>
              <a:t> </a:t>
            </a:r>
            <a:r>
              <a:rPr lang="de-DE" altLang="de-DE" sz="2800" dirty="0"/>
              <a:t>       </a:t>
            </a:r>
            <a:r>
              <a:rPr lang="de-DE" altLang="de-DE" sz="2800" dirty="0">
                <a:sym typeface="Symbol" pitchFamily="18" charset="2"/>
              </a:rPr>
              <a:t></a:t>
            </a:r>
            <a:r>
              <a:rPr lang="de-DE" altLang="de-DE" sz="2800" dirty="0"/>
              <a:t> Summe mind. </a:t>
            </a:r>
            <a:r>
              <a:rPr lang="de-DE" altLang="de-DE" sz="2800" b="1" dirty="0">
                <a:solidFill>
                  <a:schemeClr val="hlink"/>
                </a:solidFill>
              </a:rPr>
              <a:t>80 Punkte</a:t>
            </a:r>
            <a:r>
              <a:rPr lang="de-DE" altLang="de-DE" sz="2800" dirty="0"/>
              <a:t>                                             </a:t>
            </a:r>
            <a:br>
              <a:rPr lang="de-DE" altLang="de-DE" sz="2800" dirty="0"/>
            </a:br>
            <a:r>
              <a:rPr lang="de-DE" altLang="de-DE" sz="2800" dirty="0"/>
              <a:t>                </a:t>
            </a:r>
            <a:r>
              <a:rPr lang="de-DE" altLang="de-DE" sz="2800" i="1" dirty="0">
                <a:sym typeface="Symbol" pitchFamily="18" charset="2"/>
              </a:rPr>
              <a:t></a:t>
            </a:r>
            <a:r>
              <a:rPr lang="de-DE" altLang="de-DE" sz="2800" dirty="0"/>
              <a:t> im 1.Block mindestens </a:t>
            </a:r>
            <a:r>
              <a:rPr lang="de-DE" altLang="de-DE" sz="2800" b="1" dirty="0"/>
              <a:t>200 Punkte</a:t>
            </a:r>
            <a:r>
              <a:rPr lang="de-DE" altLang="de-DE" sz="2800" dirty="0"/>
              <a:t>                                                                                                                                                                           </a:t>
            </a:r>
            <a:br>
              <a:rPr lang="de-DE" altLang="de-DE" sz="2800" dirty="0"/>
            </a:br>
            <a:r>
              <a:rPr lang="de-DE" altLang="de-DE" sz="2800" dirty="0"/>
              <a:t>                                          </a:t>
            </a:r>
            <a:br>
              <a:rPr lang="de-DE" altLang="de-DE" sz="2800" dirty="0"/>
            </a:br>
            <a:r>
              <a:rPr lang="de-DE" altLang="de-DE" sz="2800" dirty="0"/>
              <a:t>                                         </a:t>
            </a:r>
            <a:r>
              <a:rPr lang="de-DE" altLang="de-DE" sz="2800" b="1" u="sng" dirty="0">
                <a:solidFill>
                  <a:schemeClr val="hlink"/>
                </a:solidFill>
              </a:rPr>
              <a:t>2. Block</a:t>
            </a:r>
            <a:r>
              <a:rPr lang="de-DE" altLang="de-DE" sz="2800" b="1" u="sng" dirty="0"/>
              <a:t>   </a:t>
            </a:r>
            <a:r>
              <a:rPr lang="de-DE" altLang="de-DE" sz="2800" b="1" dirty="0"/>
              <a:t>                                                  </a:t>
            </a:r>
            <a:br>
              <a:rPr lang="de-DE" altLang="de-DE" sz="2800" b="1" dirty="0"/>
            </a:br>
            <a:r>
              <a:rPr lang="de-DE" altLang="de-DE" sz="2800" b="1" dirty="0"/>
              <a:t>                         </a:t>
            </a:r>
            <a:r>
              <a:rPr lang="de-DE" altLang="de-DE" sz="2800" b="1" u="sng" dirty="0">
                <a:solidFill>
                  <a:schemeClr val="hlink"/>
                </a:solidFill>
              </a:rPr>
              <a:t>Ergebnisse der Prüfungen</a:t>
            </a:r>
            <a:r>
              <a:rPr lang="de-DE" altLang="de-DE" sz="2800" dirty="0"/>
              <a:t>                   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de-DE" altLang="de-DE" sz="2800" dirty="0">
                <a:sym typeface="Symbol" pitchFamily="18" charset="2"/>
              </a:rPr>
              <a:t>  </a:t>
            </a:r>
            <a:r>
              <a:rPr lang="de-DE" altLang="de-DE" sz="2800" dirty="0"/>
              <a:t>Leistungen der </a:t>
            </a:r>
            <a:r>
              <a:rPr lang="de-DE" altLang="de-DE" sz="2800" b="1" dirty="0"/>
              <a:t>Abiturprüfungen</a:t>
            </a:r>
            <a:r>
              <a:rPr lang="de-DE" altLang="de-DE" sz="2800" dirty="0"/>
              <a:t> in </a:t>
            </a:r>
            <a:r>
              <a:rPr lang="de-DE" altLang="de-DE" sz="2800" b="1" dirty="0"/>
              <a:t>vierfacher</a:t>
            </a:r>
            <a:r>
              <a:rPr lang="de-DE" altLang="de-DE" sz="2800" dirty="0"/>
              <a:t> Wertung                      (mindestens eine schriftliche Prüfung </a:t>
            </a:r>
            <a:r>
              <a:rPr lang="de-DE" altLang="de-DE" sz="2800" u="sng" dirty="0"/>
              <a:t>&gt;</a:t>
            </a:r>
            <a:r>
              <a:rPr lang="de-DE" altLang="de-DE" sz="2800" dirty="0"/>
              <a:t> 5NP in einfacher Wertung)                 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de-DE" altLang="de-DE" sz="2800" dirty="0"/>
              <a:t> </a:t>
            </a:r>
            <a:r>
              <a:rPr lang="de-DE" altLang="de-DE" sz="2800" dirty="0">
                <a:sym typeface="Symbol" pitchFamily="18" charset="2"/>
              </a:rPr>
              <a:t></a:t>
            </a:r>
            <a:r>
              <a:rPr lang="de-DE" altLang="de-DE" sz="2800" dirty="0"/>
              <a:t> Summe mindestens </a:t>
            </a:r>
            <a:r>
              <a:rPr lang="de-DE" altLang="de-DE" sz="2800" b="1" dirty="0"/>
              <a:t>100 Punkte</a:t>
            </a:r>
            <a:r>
              <a:rPr lang="de-DE" altLang="de-DE" sz="2800" dirty="0"/>
              <a:t>, </a:t>
            </a:r>
            <a:r>
              <a:rPr lang="de-DE" altLang="de-DE" sz="2800" b="1" dirty="0"/>
              <a:t>davon in 2 Prüfungsfächern</a:t>
            </a:r>
            <a:r>
              <a:rPr lang="de-DE" altLang="de-DE" sz="2800" dirty="0"/>
              <a:t> (darunter 1 Leistungsfach ) mindestens </a:t>
            </a:r>
            <a:r>
              <a:rPr lang="de-DE" altLang="de-DE" sz="2800" b="1" dirty="0"/>
              <a:t>20 Punkte</a:t>
            </a:r>
            <a:br>
              <a:rPr lang="de-DE" altLang="de-DE" sz="2800" b="1" dirty="0"/>
            </a:br>
            <a:r>
              <a:rPr lang="de-DE" altLang="de-DE" sz="2800" b="1" dirty="0"/>
              <a:t>(die 20P-Regel kann nicht mit der 5.PK erfüllt werden!!!)</a:t>
            </a:r>
            <a:r>
              <a:rPr lang="de-DE" altLang="de-DE" sz="2800" dirty="0"/>
              <a:t> 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95872200-3004-CC35-A950-64FD1603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A13E214-6D3B-0F11-592E-CEFA43E06CED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4652963"/>
          <a:ext cx="6642097" cy="1323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8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8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2"/>
                          </a:solidFill>
                          <a:effectLst/>
                        </a:rPr>
                        <a:t>Kl.7</a:t>
                      </a:r>
                      <a:endParaRPr lang="de-DE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2"/>
                          </a:solidFill>
                          <a:effectLst/>
                        </a:rPr>
                        <a:t>Kl.8</a:t>
                      </a:r>
                      <a:endParaRPr lang="de-DE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2"/>
                          </a:solidFill>
                          <a:effectLst/>
                        </a:rPr>
                        <a:t>Kl.9</a:t>
                      </a:r>
                      <a:endParaRPr lang="de-DE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2"/>
                          </a:solidFill>
                          <a:effectLst/>
                        </a:rPr>
                        <a:t>Kl.10</a:t>
                      </a:r>
                      <a:endParaRPr lang="de-DE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2"/>
                          </a:solidFill>
                          <a:effectLst/>
                        </a:rPr>
                        <a:t>2.Sem.</a:t>
                      </a:r>
                      <a:endParaRPr lang="de-DE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2"/>
                          </a:solidFill>
                          <a:effectLst/>
                        </a:rPr>
                        <a:t>4.Sem.</a:t>
                      </a:r>
                      <a:endParaRPr lang="de-DE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2"/>
                          </a:solidFill>
                          <a:effectLst/>
                        </a:rPr>
                        <a:t>En</a:t>
                      </a:r>
                      <a:endParaRPr lang="de-DE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A1/A2</a:t>
                      </a:r>
                      <a:endParaRPr lang="de-D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A2</a:t>
                      </a:r>
                      <a:endParaRPr lang="de-D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B1</a:t>
                      </a:r>
                      <a:endParaRPr lang="de-D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B1</a:t>
                      </a:r>
                      <a:endParaRPr lang="de-D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B2</a:t>
                      </a:r>
                      <a:endParaRPr lang="de-D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B2/C1</a:t>
                      </a:r>
                      <a:endParaRPr lang="de-D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chemeClr val="bg2"/>
                          </a:solidFill>
                          <a:effectLst/>
                        </a:rPr>
                        <a:t>Fr</a:t>
                      </a:r>
                      <a:endParaRPr lang="de-DE" sz="120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A1/A2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A2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B1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B1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B1/B2</a:t>
                      </a:r>
                      <a:endParaRPr lang="de-DE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B2</a:t>
                      </a:r>
                      <a:endParaRPr lang="de-DE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00" name="Rectangle 3">
            <a:extLst>
              <a:ext uri="{FF2B5EF4-FFF2-40B4-BE49-F238E27FC236}">
                <a16:creationId xmlns:a16="http://schemas.microsoft.com/office/drawing/2014/main" id="{65F26582-CA21-FFA6-C243-2AA3D09C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7513"/>
            <a:ext cx="15352713" cy="51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b="1" u="sng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b="1" u="sng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Ausweisung von Fremdsprachenkompetenzen</a:t>
            </a:r>
            <a:endParaRPr lang="de-DE" altLang="de-DE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de-DE" altLang="de-DE" b="1" u="sng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auf MSA- und Abiturzeugnissen</a:t>
            </a:r>
            <a:endParaRPr lang="de-DE" altLang="de-DE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00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Für Englisch und Französisch wird eine Niveaustufe des Gemeinsamen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europäischen Referenzrahmens gemäß unten stehender Tabelle ausgewiesen.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Voraussetzung ist, dass im Abschlussjahr ausreichende Leistungen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(Note 4 bzw. 5 Notenpunkte) erreicht wurden.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Ist dies nicht der Fall, wird die Niveaustufe der Jahrgangsstufe bescheinigt,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der letztmalig ausreichende Leistungen erbracht wurden.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650</Words>
  <Application>Microsoft Office PowerPoint</Application>
  <PresentationFormat>Bildschirmpräsentation (4:3)</PresentationFormat>
  <Paragraphs>71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Arial</vt:lpstr>
      <vt:lpstr>Calibri</vt:lpstr>
      <vt:lpstr>Garamond</vt:lpstr>
      <vt:lpstr>Symbol</vt:lpstr>
      <vt:lpstr>Times New Roman</vt:lpstr>
      <vt:lpstr>Wingdings</vt:lpstr>
      <vt:lpstr>Strömung</vt:lpstr>
      <vt:lpstr>Acrobat Document</vt:lpstr>
      <vt:lpstr>Elternversammlung</vt:lpstr>
      <vt:lpstr>Überblick 3./4. Semester</vt:lpstr>
      <vt:lpstr>Prüfungstermine</vt:lpstr>
      <vt:lpstr>5. Prüfungskomponente</vt:lpstr>
      <vt:lpstr>PowerPoint-Präsentation</vt:lpstr>
      <vt:lpstr>3./4. Prüfungsfach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10. Gymnasium Bln Lbg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Informationsveranstaltung zur Gesamtqualifikation</dc:title>
  <dc:creator>Rainer</dc:creator>
  <cp:lastModifiedBy>M. Bäth</cp:lastModifiedBy>
  <cp:revision>106</cp:revision>
  <dcterms:created xsi:type="dcterms:W3CDTF">2009-09-18T08:15:49Z</dcterms:created>
  <dcterms:modified xsi:type="dcterms:W3CDTF">2024-09-19T06:40:32Z</dcterms:modified>
</cp:coreProperties>
</file>